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After subtracting 80, Sonia has 16 left. 16 ÷ 16 = 1, so she needs one more partial quotient. The correct answer is 90 + 5 + 1 = 96.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🚀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Divide Multi-Digit Numbers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1  ·  Lesson 1-4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multi-digit whole numbers and explain the meaning of the quotient and remainder.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division using the words dividend, divisor, quotient, and remainder.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you divide big numbers?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do 384 ÷ 8. What easy chunk of 8 can we take from 384? (8 × 40 = 320.)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Subtract: 384 − 320 = 64. How many 8s are in 64? (8 × 8 = 64.)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Add the chunks: 40 + 8 = 48. So 384 ÷ 8 = 48. Check: 8 × 48 = 384.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station must divide 1,344 nutrition bars equally among 12 crew sections. Before dividing, about how many bars should each section get, and how do you know?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 easy chunks of the divisor, then add up how many you took out to get the quotient.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Break apart the division 1,344 ÷ 12 using partial quotients. Sort each partial product — does it help build toward the answer, or is it NOT a step in this division?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12 × 100 = 1,200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1,344 − 1,200 = 144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12 × 12 = 144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144 − 144 = 0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100 + 12 = 112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12 × 50 = 600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That Solve 1,344 ÷ 12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Part of This Solution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used partial quotients for 1,344 ÷ 12. What steps did you use, and how do they build to the final quotient?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Sonia's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2670048"/>
          </a:xfrm>
          <a:prstGeom prst="roundRect">
            <a:avLst>
              <a:gd name="adj" fmla="val 17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1,536 ÷ 16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Step 1: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 × 90 = 1,440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Step 2: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1,536 − 1,440 = 96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Step 3: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 × 5 = 80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777240" y="3474720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Step 4: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96 − 80 = 16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777240" y="385876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6.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Final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Quotient = 95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94360" y="443484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Text 34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want 1,344 ÷ 12. The dividend is 1,344 and the divisor is 12.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take a big easy chunk: 12 × 100 = 1,200. I subtract: 1,344 − 1,200 = 144.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I divide 144: 12 × 12 = 144. I subtract: 144 − 144 = 0, so nothing is left.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add my chunks: 100 + 12 = 112. So 1,344 ÷ 12 = 112.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check by multiplying: 12 × 112 = 1,344. Correct, and the remainder is 0.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Dividend and Divisor.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"Subtract easy chunks of the divisor, then add up how many you took out to get the quotient."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Dividend,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warehouse has 2,184 items to pack into boxes of 14. How many boxes are needed?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936 ÷ 12?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2,485 ÷ 5?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school divides 1,680 pencils equally among 24 classrooms. How does multi-digit division tell each classroom's share, and how can you check it?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"Subtract easy chunks of the divisor, then add up how many you took out to get the quotient."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Dividend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Dividend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2,352 ÷ 16?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147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137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157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146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multi-digit whole numbers and explain the meaning of the quotient and remainder.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multi-digit whole numbers and explain the meaning of the quotient and remainder.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division using the words dividend, divisor, quotient, and remainder.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station must divide 1,344 nutrition bars equally among 12 crew sections. Before dividing, about how many bars should each section get, and how do you know?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estimate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partial quotients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used partial quotients for 1,344 ÷ 12. What steps did you use, and how do they build to the final quotient?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partial quotients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remainder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school divides 1,680 pencils equally among 24 classrooms. How does multi-digit division tell each classroom's share, and how can you check it?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partial quotients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equally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a division problem, what is the difference between the quotient and the remainder, and what does each one tell you?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remainder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Divide Multi-Digit Numbers,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Remainder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Space Station Supply Division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space station has 1,344 nutrition bars that must be divided equally among 12 crew sections for a 4-week rotation. How many bars does each section receive?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total amount needs to be divided?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groups are the supplies being split into?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Will each section get the same amount with none left over?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strategy would you use to divide such a large number?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are splitting up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estás repartiendo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156 ÷ 12 = 13, the dividend is 156 — it is the total being split up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split by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entre el que divides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156 ÷ 12 = 13, the divisor is 12 — it is the size of each group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Quotient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answer when you divide.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respuesta cuando divides.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156 ÷ 12 = 13, the quotient is 13 — there are 13 groups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Remainder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Residuo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What is left over when a number does not divide evenly.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Lo que sobra cuando un número no se divide de forma exacta.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17 ÷ 5 = 3 R 2 means 3 groups of 5 with 2 left over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Partial quotients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Cocientes parciales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divide by breaking the problem into smaller, easier steps.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dividir separando el problema en pasos más fáciles.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1,344 ÷ 12: first 12 × 100 = 1,200, then 12 × 12 = 144. Quotient = 100 + 12 = 112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Remainder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17 ÷ 5 has a remainder of 2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 × 3 = 15, and 17 − 15 = 2.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20 ÷ 5 has a remainder of 0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20 divides evenly by 5, so there is no remainder.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1-4: Divide Multi-Digit Numbers</dc:title>
  <dc:subject>6.NS.2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