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Derek only multiplied by 10, but the divisor 0.45 has two decimal places. He should multiply both numbers by 100: 720 ÷ 45 = 16. He got the right answer by luck this time, but his method is unreliable because the divisor is still a decimal (4.5).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1FA6A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🚀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Divide Decimals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1  ·  Lesson 1-7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divide with decimals by making the divisor a whole number first.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dividend, divisor, quotient, and equivalent division.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you divide with decimals?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do 8.4 ÷ 2.1. How many places do we move to make 2.1 a whole number? (1 place, so 2.1 becomes 21.)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Move the dividend the same way: 8.4 becomes 84. What is the new problem? (84 ÷ 21.)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Divide: 84 ÷ 21 = 4. So 8.4 ÷ 2.1 = 4. Check: 2.1 × 4 = 8.4.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station has 18.9 kilograms of mineral to divide into 6.3-kilogram pods. Why can't you divide by the decimal 6.3 directly the same way you divide by a whole number?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Move the decimal point the same number of places in BOTH the divisor and the dividend; the answer stays the same.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Complete the table. Rewrite each decimal division as a whole-number division by multiplying both the dividend and divisor by 10 (or 100), then solve.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[object Object]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[object Object]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[object Object]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[object Object]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36220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[object Object]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divided 18.9 by 6.3, how did you use equivalent division to make the divisor a whole number?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Derek's Mistake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7.2 ÷ 0.45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 divisor by 10: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0.45 × 10 = 4.5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 dividend by 10: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7.2 × 10 = 72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72 ÷ 4.5 = 16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want 18.9 ÷ 6.3. The divisor is 6.3, and I want it to be a whole number.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move the decimal point 1 place right in the divisor: 6.3 becomes 63.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must move the dividend the same 1 place right: 18.9 becomes 189. Now the problem is 189 ÷ 63.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divide: 189 ÷ 63 = 3. So 18.9 ÷ 6.3 = 3.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check by multiplying: 6.3 × 3 = 18.9. Correct — 3 pods can be filled.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Dividend and Divisor.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"Move the decimal point the same number of places in BOTH the divisor and the dividend; the answer stays the same."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Dividend,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ribbon is 16.8 feet long. You cut it into pieces that are each 2.4 feet long. How many pieces do you get?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14.4 ÷ 1.2?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3.78 ÷ 0.6?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ribbon is 16.8 feet long and you cut pieces that are each 2.4 feet. How does decimal division tell you how many pieces you can cut?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"Move the decimal point the same number of places in BOTH the divisor and the dividend; the answer stays the same."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Dividend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Dividend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19.2 ÷ 0.8?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24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2.4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240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0.24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divide with decimals by making the divisor a whole number first.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divide with decimals by making the divisor a whole number first.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dividend, divisor, quotient, and equivalent division.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station has 18.9 kilograms of mineral to divide into 6.3-kilogram pods. Why can't you divide by the decimal 6.3 directly the same way you divide by a whole number?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 division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 division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divided 18.9 by 6.3, how did you use equivalent division to make the divisor a whole number?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 division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 division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ribbon is 16.8 feet long and you cut pieces that are each 2.4 feet. How does decimal division tell you how many pieces you can cut?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 division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 division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Why does making the divisor a whole number first make dividing by a decimal so much easier?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 division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 division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Divide Decimals,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 division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Space Station Pod Splitter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space station has 18.9 kilograms of a rare mineral sample that must be divided equally among 6.3-kilogram storage pods. How many pods can be completely filled?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total amount is being divided?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is the size of each pod?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do you divide when the divisor is a decimal?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Can you turn this into a whole number division problem?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Dividend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Dividendo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you are splitting up in a division problem.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que estás repartiendo en una división.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8.4 ÷ 2.1 = 4, the dividend is 8.4 — it is the total being split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Divisor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Divisor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you split by in a division problem.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entre el que divides en una división.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8.4 ÷ 2.1 = 4, the divisor is 2.1 — it is the size of each group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Quotient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Cociente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answer when you divide.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respuesta cuando divides.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8.4 ÷ 2.1 = 4, the quotient is 4 — there are 4 groups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Decimal division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División decimal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Dividing with decimals. First make the number you divide by a whole number.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Dividir con decimales. Primero haz entero el número entre el que divides.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8.4 ÷ 2.1 → multiply both by 10 → 84 ÷ 21 = 4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Equivalent division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División equivalente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Multiplying both numbers by 10 or 100 gives the same answer.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Multiplicar ambos números por 10 o 100 da la misma respuesta.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7.56 ÷ 0.12 = 756 ÷ 12 = 63 (both multiplied by 100)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1-7: Divide Decimals</dc:title>
  <dc:subject>6.NS.3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