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4 × 6 = 24, not 10. The student added instead of multiplied. Correct: V = 9 × 24 = 216 ft³.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B0883B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📦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Volume with Whole Number Edges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6.G.2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10  ·  Lesson 10-1-flagship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the volume of a rectangular prism with whole-number edges using length × width × height.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work using the words volume, rectangular prism, cubic units, and edge.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do we find the volume of a box?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Now a smaller box: 5 long, 2 wide, 2 tall. What formula do we use?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Let's put in the numbers: V = 5 × 2 × 2. What is 5 × 2?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We got 10. Now multiply 10 × 2. What is the volume?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640080" y="3035808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30" name="Text 28"/>
          <p:cNvSpPr/>
          <p:nvPr/>
        </p:nvSpPr>
        <p:spPr>
          <a:xfrm>
            <a:off x="640080" y="303580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1024128" y="2980944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Yes, V = 20 cubic units. Don't forget the cubic units!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 are sealing time capsule containers and must know exactly how much each holds. Why do you need three edge measurements (length, width, and height) to find the volume of a container?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Text 36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find the volume of a box, multiply all three edges: V = length × width × height.</a:t>
            </a:r>
            <a:endParaRPr lang="en-US" sz="9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Calculate the volume of each time capsule container. Use V = l × w × h.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4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B0883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B0883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the Fold Shop you fold a flat net into a closed box. How does folding the net help you understand what the volume V = l × w × h actually measures?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Volume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901952"/>
          </a:xfrm>
          <a:prstGeom prst="roundRect">
            <a:avLst>
              <a:gd name="adj" fmla="val 2404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Dimensions: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 = 9 ft, w = 4 ft, h = 6 ft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Formula: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 = l × w × h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Calculate: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 = 9 × 4 × 6 = 9 × 10 = 90 ft³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777240" y="3090672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Answer: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Volume = 90 ft³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94360" y="3666744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Text 32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box is 6 long, 4 wide, and 3 tall. I write the formula: V = length × width × height.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put in the numbers: V = 6 × 4 × 3.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First I multiply two of them: 6 × 4 = 24.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Then I multiply by the last one: 24 × 3 = 72.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594360" y="3145536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32" name="Text 30"/>
          <p:cNvSpPr/>
          <p:nvPr/>
        </p:nvSpPr>
        <p:spPr>
          <a:xfrm>
            <a:off x="594360" y="314553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978408" y="3090672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 the volume is 72 cubic units (72 in³). I use cubic units because volume fills space in 3 directions.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2" name="Shape 40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3" name="Shape 41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4" name="Shape 42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Volume and Rectangular prism.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"To find the volume of a box, multiply all three edges: V = length × width × height."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Volume,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Two storage bins: Bin A is 8 × 6 × 5 inches. Bin B is 9 × 4 × 7 inches. Which holds more and by how much?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the volume of a rectangular prism with l = 7 in, w = 3 in, h = 4 in?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time capsule box has a volume of 120 cm³. Its length is 10 cm and width is 4 cm. What is its height?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At the Loading Dock, a large moving box is 24 × 18 × 18 in and a medium box is 18 × 14 × 12 in. Talk through how to find how many more cubic inches the large box holds.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"To find the volume of a box, multiply all three edges: V = length × width × height."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Volume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Volume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rectangular prism has l = 11 in, w = 5 in, h = 4 in. What is the volume?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220 in³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55 in³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220 in²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200 in³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18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the volume of a rectangular prism with whole-number edges using length × width × height.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the volume of a rectangular prism with whole-number edges using length × width × height.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work using the words volume, rectangular prism, cubic units, and edge.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 are sealing time capsule containers and must know exactly how much each holds. Why do you need three edge measurements (length, width, and height) to find the volume of a container?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volume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length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width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height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rectangular prism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75209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edge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the Fold Shop you fold a flat net into a closed box. How does folding the net help you understand what the volume V = l × w × h actually measures?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volume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cubic units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rectangular prism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net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edge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At the Loading Dock, a large moving box is 24 × 18 × 18 in and a medium box is 18 × 14 × 12 in. Talk through how to find how many more cubic inches the large box holds.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volume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cubic units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rectangular prism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length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width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75209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height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Reflect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REFLECT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As you seal the capsule, a teammate writes a box's volume as 220 in². How would you fix the units and explain why volume must use cubic units?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volume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cubic units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rectangular prism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edge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net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Volume with Whole Number Edges,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Volume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Rectangular prism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Cubic units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Length, width, height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Time Capsule Project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team is building time capsule containers to store class memories. Each container is a rectangular prism, and you need to figure out how much each one can hold. That means calculating the volume using whole number dimensions!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three measurements do you need to find the volume of a box?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does volume tell us about a container?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is volume different from the area of one face?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If two containers have the same volume, must they have the same shape?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happens to the volume if you double just one dimension?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10  ·  Lesson 10-1-flagship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Volume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Volumen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How much space is inside a solid shape.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Cuánto espacio hay dentro de una figura sólida.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box 3 × 2 × 4 holds 24 unit cubes, so V = 24 cubic units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Rectangular prism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Prisma rectangular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solid box shape with six flat rectangle sides.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figura sólida en forma de caja con seis lados rectangulares.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cereal box or shoe box — it has length, width, and height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Cubic units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Unidades cúbicas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units used to measure space inside, like cubic inches.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Las unidades para medir el espacio interior, como pulgadas cúbicas.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tiny cube that is 1 in × 1 in × 1 in = 1 in³ (one cubic inch)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Length, width, height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Largo, ancho, altura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How long, how wide, and how tall a box is.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Qué tan largo, ancho y alto es una caja.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V = l × w × h: for a box 5 × 3 × 2, volume = 30 cubic units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Net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Plantilla (desarrollo plano)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flat shape that folds up into a solid.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figura plana que se dobla y forma un sólido.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cross-shaped pattern of 6 rectangles folds into a rectangular box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Rectangular prism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cardboard box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It has six rectangular faces.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FDECEA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✗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ball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ball is a sphere, not a prism.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10-1-flagship: Volume with Whole Number Edges</dc:title>
  <dc:subject>6.G.2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