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The student forgot to multiply 7 × 5 by 2. It should be 2(7×5) = 2(35) = 70, not 35. Correct: SA = 168 + 120 + 70 = 358 cm².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B0883B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📦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Surface Area of Prisms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6.G.4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10  ·  Lesson 10-4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surface area of rectangular and triangular prisms.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work using the words surface area, rectangular prism, triangular prism, and face.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we find the surface area of a prism?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a rectangular prism: 5 long, 4 wide, 3 tall. How many faces does it have?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Top and bottom: 5 × 4 = 20, times 2 = 40. Front and back: 5 × 3 = 15, times 2 = 30.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Left and right: 4 × 3 = 12, times 2 = 24. Now add 40 + 30 + 24. What is the surface area?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640080" y="3035808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30" name="Text 28"/>
          <p:cNvSpPr/>
          <p:nvPr/>
        </p:nvSpPr>
        <p:spPr>
          <a:xfrm>
            <a:off x="640080" y="303580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1024128" y="2980944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Yes, SA = 94 cm². Surface area always uses square units.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class is painting two capsule shapes: a rectangular prism and a triangular prism. How is finding the surface area of each shape the same, and how is it different?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Text 36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 matter the prism, find the area of every face and add them all together.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Calculate the surface area of each time capsule shape. For rectangular prisms, use SA = 2lw + 2lh + 2wh. For triangular prisms, find the area of each face and add them up.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B0883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B0883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For the triangular prism (base 6, height 4, length 10, slant sides 5), how did you account for the triangular bases AND the rectangular lateral faces?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Surface Area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Dimensions: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Rectangular prism: l = 12 cm, w = 7 cm, h = 5 cm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Formula: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SA = 2lw + 2lh + 2wh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Calculate: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SA = 2(12×7) + 2(12×5) + 2(7×5) = 168 + 120 + 35 = 323 cm²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Answer: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Surface Area = 323 cm²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triangular prism has triangle bases (base 6, height 4), is 10 long, and the two slant sides are 5 each.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Each triangle base is ½ × 6 × 4 = 12, and there are 2 of them: 2 × 12 = 24.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the 3 rectangles: 6 × 10 = 60, 5 × 10 = 50, and 5 × 10 = 50, which add to 160.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add the bases and the rectangles: 24 + 160 = 184.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594360" y="3145536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32" name="Text 30"/>
          <p:cNvSpPr/>
          <p:nvPr/>
        </p:nvSpPr>
        <p:spPr>
          <a:xfrm>
            <a:off x="594360" y="31455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78408" y="3090672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the surface area is 184 in². I counted 5 faces because it is a triangular prism.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2" name="Shape 40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3" name="Shape 41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4" name="Shape 42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Surface area and Rectangular prism.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"No matter the prism, find the area of every face and add them all together."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Surface area,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triangular prism has triangular bases with base 6 in and height 4 in. The prism is 10 in long and the two slant sides of the triangle are each 5 in. What is the surface area?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the surface area of a rectangular prism with l = 5 cm, w = 4 cm, h = 3 cm?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many faces does a triangular prism have?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carpenter stains a chest that is 3 ft × 2 ft × 2 ft, and one can covers 50 ft². Talk through how to find the surface area and how many cans are needed.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"No matter the prism, find the area of every face and add them all together."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Surface area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Surface area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rectangular prism has l = 8 ft, w = 6 ft, h = 3 ft. What is the surface area?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180 ft²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144 ft²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180 ft³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90 ft²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surface area of rectangular and triangular prisms.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surface area of rectangular and triangular prisms.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work using the words surface area, rectangular prism, triangular prism, and face.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class is painting two capsule shapes: a rectangular prism and a triangular prism. How is finding the surface area of each shape the same, and how is it different?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surface area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rectangular prism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triangular prism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face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lateral face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For the triangular prism (base 6, height 4, length 10, slant sides 5), how did you account for the triangular bases AND the rectangular lateral faces?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surface area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triangular prism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lateral face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face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net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carpenter stains a chest that is 3 ft × 2 ft × 2 ft, and one can covers 50 ft². Talk through how to find the surface area and how many cans are needed.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surface area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rectangular prism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face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lateral face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net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Reflect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REFLECT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wrote SA = 2(12×7) + 2(12×5) + (7×5) = 323 cm² for a 12 × 7 × 5 prism. How do you find and fix their mistake?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surface area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rectangular prism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face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lateral face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net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Surface Area of Prisms,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Surface area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Rectangular prism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Triangular prism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Face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Time Capsule Project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class is painting the outside of different time capsule shapes to protect them from weather. Some capsules are rectangular prisms and others are triangular prisms (wedge-shaped). To buy the right amount of paint, you need to calculate the surface area of each shape!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many faces does a rectangular prism have? A triangular prism?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shapes make up the faces of a triangular prism?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is finding surface area different from finding volume?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Which shape uses more paint — a rectangular or triangular prism of similar size?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Why does surface area use square units instead of cubic units?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Surface area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Área de superficie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total area of all the flat sides of a solid.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área total de todos los lados planos de un sólido.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Paint every outside surface of a box — the total painted area is the surface area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Rectangular prism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Prisma rectangular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solid box shape with six flat rectangle sides.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figura sólida en forma de caja con seis lados rectangulares.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box with 6 flat rectangle sides: top, bottom, front, back, left, right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Triangular prism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Prisma triangular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solid with two triangle ends and three flat rectangle sides.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 sólido con dos extremos triangulares y tres lados rectangulares.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Shaped like a tent or a wedge of cheese — 2 triangle ends + 3 rectangle sides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Face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Cara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One flat side of a solid shape.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 lado plano de una figura sólida.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triangular prism has 5 faces: 2 triangles + 3 rectangles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Net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Plantilla (desarrollo plano)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flat shape that folds up into a solid.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figura plana que se dobla y forma un sólido.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Unfold a triangular prism flat: you see 2 triangles and 3 rectangles side by side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Triangular prism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tent shape with triangle ends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 has two triangular faces and three rectangular faces.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cube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cube has six square faces, no triangles.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10-4: Surface Area of Prisms</dc:title>
  <dc:subject>6.G.4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