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4 ÷ 1/5 means 'how many 1/5-size pieces fit into 4,' not '1/5 of 4.' The correct answer is 4 × 5 = 20.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2E7D9A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🔍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Interpret Division of Fractions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2  ·  Lesson 2-1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use models to interpret what it means to divide by a fraction.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a fraction division using the words dividend, divisor, quotient, reciprocal, and unit fraction.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the bar model to see how many 1/4-size pieces fit into 3 wholes.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2E7D9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2E7D9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does 3 ÷ 1/4 actually mean? Show your partner with the bar model.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Interpretation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517904"/>
          </a:xfrm>
          <a:prstGeom prst="roundRect">
            <a:avLst>
              <a:gd name="adj" fmla="val 30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Problem: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Interpret 4 ÷ 1/5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 says: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 ÷ 1/5 means 1/5 of 4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4/5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want to cut a 3-foot strip of tape into 1/4-foot pieces. I ask: how many 1/4-foot pieces fit into 3 feet?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First I look at just 1 foot. How many 1/4-foot pieces fit in 1 foot? Four, because 4 fourths make one whole.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I have 3 feet. So I do 3 groups of 4: 3 × 4 = 12.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3 ÷ 1/4 = 12. There are 12 pieces. The answer is bigger than 3 because each piece is very small.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Dividend and Divisor.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"Dividing by a fraction smaller than 1 gives an answer BIGGER than what you started with, because many tiny pieces fit inside."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Dividend,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shelf is 5 feet long. Books are each 1/4 foot wide. How many books fit on the shelf? Which expression represents this?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does 3 ÷ 1/4 mean?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expression means 'how many 1/3-size pieces are in 2'?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Where in cooking, sharing, or building might you divide a whole by a fraction?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"Dividing by a fraction smaller than 1 gives an answer BIGGER than what you started with, because many tiny pieces fit inside."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Dividend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Dividend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does 5 ÷ 1/4 mean, and what is the quotient?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How many 1/4-size pieces fit into 5; quotient is 20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5 groups of 1/4; quotient is 5/4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1/4 of 5; quotient is 5/4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5 minus 1/4; quotient is 4 3/4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use models to interpret what it means to divide by a fraction.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use models to interpret what it means to divide by a fraction.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a fraction division using the words dividend, divisor, quotient, reciprocal, and unit fraction.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Agent Reyes cuts a 3-foot strip of tape into 1/4-foot sections. Before calculating, will the number of sections be more or less than 3? Why?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dividend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fraction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does 3 ÷ 1/4 actually mean? Show your partner with the bar model.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dividend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quotient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fraction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Where in cooking, sharing, or building might you divide a whole by a fraction?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dividend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quotient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Interpret Division of Fractions,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Dividend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Divisor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Quotient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Reciprocal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Detective Agency Case File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Agent Reyes finds a 3-foot strip of tape at the crime scene. The lab needs the tape cut into 1/4-foot sections for analysis. How many sections can be made? The answer cracks the code to the locked evidence vault.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total length is being divided?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is the size of each section?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Will the answer be greater than or less than 3?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does it mean to divide by a fraction?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Why does dividing by 1/4 give a bigger number?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Dividend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Dividendo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you are splitting up in a division problem.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que estás repartiendo en una división.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3 ÷ 1/4 = 12, the dividend is 3 — it is the total being split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Divisor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Divisor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you split by in a division problem.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entre el que divides en una división.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3 ÷ 1/4 = 12, the divisor is 1/4 — it is the size of each piece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Quotient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Cociente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answer when you divide.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 respuesta cuando divides.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3 ÷ 1/4 = 12, the quotient is 12 — there are 12 quarter-size pieces in 3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Reciprocal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Recíproco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fraction turned upside down.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fracción volteada de arriba abajo.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reciprocal of 1/4 is 4/1 = 4. Multiplying by the reciprocal gives the same result as dividing.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Unit fraction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Fracción unitaria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fraction with 1 on top, like 1/4.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fracción con 1 arriba, como 1/4.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1/2, 1/3, 1/4, 1/5 — each represents one equal part of a whole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Reciprocal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reciprocal of 3/4 is 4/3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Flipping 3/4 gives 4/3.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reciprocal of 3/4 is 3/4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reciprocal flips the fraction; it is not the same fraction.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2  ·  Lesson 2-1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does it mean to divide by a fraction?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Let's try 2 ÷ 1/3. How many 1/3-size pieces fit into 2?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many thirds are in 1 whole? Three.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We have 2 wholes, so 2 × 3 = 6. That means 2 ÷ 1/3 = 6.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Agent Reyes cuts a 3-foot strip of tape into 1/4-foot sections. Before calculating, will the number of sections be more or less than 3? Why?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Dividing by a fraction smaller than 1 gives an answer BIGGER than what you started with, because many tiny pieces fit inside.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2-1: Interpret Division of Fractions</dc:title>
  <dc:subject>6.NS.1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