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student forgot to flip. 2/5 × 4/3 (flip the divisor 3/4 to get 4/3). Then 2/5 × 4/3 = 8/15.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Divide Fractions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2  ·  Lesson 2-3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a fraction by a fraction by multiplying by the reciprocal and simplifying.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dividend, divisor, reciprocal, quotient, and simplify.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 bar model to see how many 1/8-pound portions fit into 3/4 pound.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Why do we multiply by the reciprocal when we divide one fraction by another?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Division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2/5 ÷ 3/4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Keep, Change, Flip: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2/5 × 3/4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6/20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3/10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Rivera has 3/4 pound and each portion is 1/8 pound. I want 3/4 ÷ 1/8.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 3/4. Change ÷ to ×. Flip the divisor 1/8 to its reciprocal 8/1.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across: 3/4 × 8/1 = 24/4.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24/4 = 6. So 3/4 ÷ 1/8 = 6. She can make 6 portions.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Dividend and Divisor.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 divide fractions, multiply the first fraction by the reciprocal of the second, then simplify the answer."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Dividend,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recipe needs 2/3 cup of sugar. You only have a 1/6-cup scoop. How many scoops do you need?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reciprocal of 3/5?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1/2 ÷ 1/4?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could dividing fractions help you share food or materials fairly?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 divide fractions, multiply the first fraction by the reciprocal of the second, then simplify the answer."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Dividend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Dividend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4/5 ÷ 2/5?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2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8/25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2/5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10/5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a fraction by a fraction by multiplying by the reciprocal and simplifying.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a fraction by a fraction by multiplying by the reciprocal and simplifying.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dividend, divisor, reciprocal, quotient, and simplify.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Rivera splits a 3/4-pound evidence bag into 1/8-pound portions. Will she get more or fewer than 1 portion? Estimate before solving.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Why do we multiply by the reciprocal when we divide one fraction by another?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reciprocal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could dividing fractions help you share food or materials fairly?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Divide Fractions,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Reciprocal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Detective Agency Case File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Rivera is dividing a 3/4-pound evidence bag into portions that each weigh 1/8 pound. She needs to know exactly how many portions she can make for testing. Can you solve the case?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is the total weight being divided?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is the size of each portion?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Will the answer be more or less than 1?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dividing fractions different from multiplying them?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does 'keep, change, flip' work?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are splitting up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estás repartiendo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3/4 ÷ 1/2, the dividend is 3/4 — the total amount being split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split by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entre el que divides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3/4 ÷ 1/2, the divisor is 1/2 — the size of each group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Reciprocal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Recíproco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fraction turned upside down.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fracción volteada de arriba abajo.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reciprocal of 2/3 is 3/2. To divide by 2/3, multiply by 3/2.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Quotient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answer when you divide.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respuesta cuando divides.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3/4 ÷ 1/4 = 3, the quotient is 3 — three 1/4-size pieces fit into 3/4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Simplificar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make a fraction smaller using the same parts, like 2/4 = 1/2.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Hacer una fracción más pequeña con las mismas partes, como 2/4 = 1/2.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8/12 → GCF is 4 → 8÷4 / 12÷4 = 2/3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divide one fraction by another fraction?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try 1/2 ÷ 1/4. Keep 1/2, change to ×, flip 1/4 to 4/1.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1/2 × 4/1 = 4/2.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4/2 = 2. So 1/2 ÷ 1/4 = 2.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Rivera splits a 3/4-pound evidence bag into 1/8-pound portions. Will she get more or fewer than 1 portion? Estimate before solving.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divide fractions, multiply the first fraction by the reciprocal of the second, then simplify the answer.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2-3: Divide Fractions</dc:title>
  <dc:subject>6.NS.1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