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2 × 3 = 6 cups of honey (multiply, don't add the scale factor)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 Tables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3-2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a ratio table to find equivalent ratios.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table using the words ratio table, equivalent ratio, scale factor, and pattern.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Reyes's pancake recipe uses 2 cups of mix for every 3 cups of milk. Complete the ratio table to scale the recipe for more students.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your pancake ratio table, how did you find each new row from the 2:3 starting row?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Devon's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Read the 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recipe uses 5 cups of oats for every 2 cups of honey. Complete the table for 3 batches.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the scale factor: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batches → multiply by 3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the oats: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× 3 = 15 cups of oats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the honey: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+ 3 = 5 cups of honey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pancake recipe is 2 cups of mix for every 3 cups of milk, so the ratio is 2:3.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make 2 batches, my scale factor is 2.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both numbers by 2: 2 x 2 = 4 cups of mix, and 3 x 2 = 6 cups of milk.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my row is 4:6, which is the same ratio as 2:3.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do NOT add 2 to each number; I multiply both by the same factor.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Ratio table and Equivalent ratio.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keep a ratio the same, multiply both numbers by the same scale factor."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Ratio table,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a ratio table, the ratio of sugar to butter is 3:2. If you use 12 cups of sugar, how many cups of butter do you need?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ratio table shows 5:8, 10:16, 15:24. What scale factor was used from the first row to the third row?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3 eggs for every 5 cups of flour. How many eggs are needed for 15 cups of flour?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juice bar makes a smoothie with 3 scoops of berries for every 2 cups of yogurt and needs enough for 20 people. How is this the same as our pancake table?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keep a ratio the same, multiply both numbers by the same scale factor."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Ratio table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Ratio table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salad dressing recipe uses 2 tablespoons of oil for every 5 tablespoons of vinegar. How many tablespoons of oil are needed for 20 tablespoons of vinegar?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8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10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7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12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a ratio table to find equivalent ratios.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use a ratio table to find equivalent ratios.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table using the words ratio table, equivalent ratio, scale factor, and pattern.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pancake batter uses 2 cups of mix for every 3 cups of milk. To feed 4 times as many people, what happens to BOTH ingredient amounts?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 table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factor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your pancake ratio table, how did you find each new row from the 2:3 starting row?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 table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factor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Pattern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juice bar makes a smoothie with 3 scoops of berries for every 2 cups of yogurt and needs enough for 20 people. How is this the same as our pancake table?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 table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factor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Pattern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Ratio Tables,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 table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Equivalent ratio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Scale factor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Pattern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Scenario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Academy is hosting a pancake breakfast for the whole school! Chef Reyes's famous pancake batter uses 2 cups of mix for every 3 cups of milk. The team needs to scale the recipe to feed 4 times as many people. Can you help them build a ratio table to figure out how much of each ingredient they need?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quantities are being compared in the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happens to both quantities when you double the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a table help you organize the scaling?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we only needed to make half the original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there a shortcut to find any row in the table without filling every row?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 table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Tabla de razones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table of equal ratios that shows a pattern.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tabla de razones iguales que muestra un patrón.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Cups of juice: 2, 4, 6 | Cups of water: 3, 6, 9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 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 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ratios that mean the same thing, like 1:2 and 2:4.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razones que significan lo mismo, como 1:2 y 2:4.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2:3 = 4:6 = 6:9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Scale factor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Factor de escala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number you multiply both parts of a ratio by to get an equal ratio.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por el que multiplicas ambas partes de una razón para obtener una razón igual.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2:3 × 2 → 4:6 (scale factor is 2)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Pattern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Patrón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rule that numbers follow again and again.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regla que los números siguen una y otra vez.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Each row adds 2 cups juice and 3 cups water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Additive pattern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Patrón aditivo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Adding the same amount to both parts of a ratio table to make new rows.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Sumar la misma cantidad a ambas partes de una tabla de razones para hacer filas nuevas.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2:3 → 4:6 → 6:9 (add 2 and 3 each time)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6.RP.3a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3-2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ratio tables work?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drink uses 1 cup of juice for every 4 cups of water, so the ratio is 1:4.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double it, what scale factor do we use? We use 2.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 both by 2: 1 x 2 = 2 cups of juice and 4 x 2 = 8 cups of water, giving 2:8.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pancake batter uses 2 cups of mix for every 3 cups of milk. To feed 4 times as many people, what happens to BOTH ingredient amounts?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keep a ratio the same, multiply both numbers by the same scale factor.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3-2: Ratio Tables</dc:title>
  <dc:subject>6.RP.3a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