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Since 21 &lt; 28, the ratio 4:7 (which equals 28:35) is greater, not 3:5.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Compare Ratios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ratios by finding unit rates or using equivalent ratios.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comparison using the words unit rate, equivalent ratio, compare, and common denominator.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equivalent ratios for each chef's recipe so you can compare them fairly. Chef Reyes: 3 tbsp cocoa per 5 oz milk. Chef Tran: 4 tbsp cocoa per 7 oz milk.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scaled both recipes to 35 oz of milk: Chef Reyes became 21:35 and Chef Tran became 20:35. How does scaling to a common denominator let you compare the recipes fairly?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Kai's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Read the 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Compare 3:5 and 4:7. Which ratio is greater?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common denominator: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LCD of 5 and 7 is 35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the ratios: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3:5 = 21:35 and 4:7 = 28:35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Conclusion: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Since 21 &lt; 28, the ratio 3:5 is greater.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 uses 3 tbsp cocoa for 5 oz milk (3:5). Chef Tran uses 4 tbsp for 7 oz milk (4:7).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cannot compare yet because the milk amounts are different.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scale both to 35 oz of milk. For Reyes: 5 x 7 = 35, so 3 x 7 = 21 tbsp, giving 21:35.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Tran: 7 x 5 = 35, so 4 x 5 = 20 tbsp, giving 20:35.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the milk is equal, so I compare cocoa: 21 &gt; 20, so Chef Reyes's cocoa is more chocolatey.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Unit rate and Equivalent ratio.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"Compare ratios fairly by making one part equal or by finding the unit rate."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Unit rate,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Store A sells 3 mangoes for $6. Store B sells 5 mangoes for $9. Which store offers a better price per mango?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A uses 2 cups of cheese for every 8 crackers. Chef B uses 3 cups of cheese for every 9 crackers. Who uses more cheese per cracker?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ratio is greater: 3:4 or 5:8?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pizza shops have deals: Mario's sells 2 large pizzas for $18, and Sal's sells 3 for $25. How would you compare these to find the best price per pizza?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"Compare ratios fairly by making one part equal or by finding the unit rate."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Unit rate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Unit rate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bakery sells 4 muffins for $10 and another bakery sells 6 muffins for $14. Which bakery has the lower price per muffin?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The second bakery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The first bakery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Same price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Cannot determine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ratios by finding unit rates or using equivalent ratios.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ratios by finding unit rates or using equivalent ratios.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comparison using the words unit rate, equivalent ratio, compare, and common denominator.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 uses 3 tbsp cocoa for every 5 oz of milk, and Chef Tran uses 4 tbsp for every 7 oz. Can you tell whose cocoa is more chocolatey just by looking at the numbers? Why or why not?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fair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scaled both recipes to 35 oz of milk: Chef Reyes became 21:35 and Chef Tran became 20:35. How does scaling to a common denominator let you compare the recipes fairly?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denominator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milk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pizza shops have deals: Mario's sells 2 large pizzas for $18, and Sal's sells 3 for $25. How would you compare these to find the best price per pizza?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better deal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Compare Ratios,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Academy is holding a Flavor Challenge! Chef Reyes's hot cocoa recipe uses 3 tablespoons of cocoa for every 5 ounces of milk. Chef Tran's recipe uses 4 tablespoons of cocoa for every 7 ounces of milk. The students need to figure out whose hot cocoa is more chocolatey. How can they compare the two recipes fairly?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quantities are being compared in each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tell just by looking which recipe has more cocoa per ounce?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would make the comparison fair?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both chefs used the same amount of milk — then could we compare?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there a way to find how much cocoa each chef uses per ONE ounce of milk?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rate for just 1 of something, like cost for 1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tasa para solo 1 de algo, como el precio de 1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$3 per 1 pound → unit rate is $3/lb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 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 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ratios that mean the same thing.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razones que significan lo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4:6 and 2:3 are equivalent (both simplify to 2:3)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look at ratios and see which is bigger, smaller, or equal.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Mirar razones para ver cuál es mayor, menor o igual.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3:4 vs. 2:5 — which has more of the first ingredient per unit?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make a ratio as small as possible while keeping the same comparison.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Hacer una razón lo más pequeña posible sin cambiar la comparación.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8:12 → divide both by 4 → 2:3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Common denominator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Denominador común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bottom number that two fractions can share so you can compare them.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de abajo que dos fracciones pueden compartir para compararlas.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compare 3/5 and 4/7, use LCD 35: 21/35 vs 20/35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compare two ratios?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Store A sells 2 pens for $6. Store B sells 3 pens for $12. Which is the better deal?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each unit rate, the price for 1 pen. Store A: 6 divided by 2 = $3 per pen.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Store B: 12 divided by 3 = $4 per pen. Store A is cheaper at $3 per pen.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 uses 3 tbsp cocoa for every 5 oz of milk, and Chef Tran uses 4 tbsp for every 7 oz. Can you tell whose cocoa is more chocolatey just by looking at the numbers? Why or why not?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 ratios fairly by making one part equal or by finding the unit rate.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3-5: Compare Ratios</dc:title>
  <dc:subject>6.RP.3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