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5 × 4 = 20 (multiply by the scale factor, don't add it)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Ratio Reasoning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ratio reasoning to solve problems with proportions and scaling.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proportion, scale, equivalent, and unit rate.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Reyes wrote several pairs of ratios on the board. Sort them: which pairs are equivalent ratios (proportions) and which are NOT equivalent?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2:3 and 8:12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5:8 and 15:24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4:7 and 12:21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3:5 and 9:20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6:10 and 4:5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1:4 and 3:8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Equivalent (Proportion)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Equivalent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sorted ratio pairs into equivalent and not equivalent. How does ratio reasoning, like cross-multiplying, prove that 4:7 and 12:21 are equivalent?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Priya's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Set up the proportion: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5/8 = x/32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scale factor: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32 ÷ 8 = 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 for x: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+ 4 = 9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= 9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recipe serves 8 people and uses 5 cups of tomatoes. The banquet has 120 guests.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find the scale factor: 120 divided by 8 = 15.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the tomatoes by 15: 5 x 15 = 75 cups of tomatoes.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check, I can cross-multiply 5/8 = 75/120: 5 x 120 = 600 and 8 x 75 = 600.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cross products match, so 75 cups is correct.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Proportion and Cross-multiply.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"Find the scale factor, then multiply both parts; cross-multiply to check a proportion."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Proportion,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chef uses the proportion 3/7 = x/28 to scale a recipe. What is x?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4 cups of broth for every 10 servings. How many cups of broth are needed for 30 servings?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 the ratios 6:9 and 2:3 equivalent?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might ratio reasoning help you make a smart choice in real life, like shopping or cooking?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"Find the scale factor, then multiply both parts; cross-multiply to check a proportion."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Proportion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Proportion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calls for 6 cups of flour for every 15 cookies. How many cups of flour are needed to make 45 cookies?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21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ratio reasoning to solve problems with proportions and scaling.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ratio reasoning to solve problems with proportions and scaling.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proportion, scale, equivalent, and unit rate.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recipe serves 8 people, but the banquet has 120 guests. How many times bigger is 120 than 8, and how does that scale factor help you adjust the tomatoes and mozzarella?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sorted ratio pairs into equivalent and not equivalent. How does ratio reasoning, like cross-multiplying, prove that 4:7 and 12:21 are equivalent?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cross-multiply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might ratio reasoning help you make a smart choice in real life, like shopping or cooking?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Use Ratio Reasoning,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Cross-multiply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Academy received a huge catering order — a banquet for 120 guests! Chef Reyes's original appetizer recipe serves 8 people and calls for 5 cups of diced tomatoes and 3 cups of mozzarella. The students need to use ratio reasoning to scale the recipe so every guest gets the same delicious flavor.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times bigger is 120 compared to 8?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would help you scale both ingredients?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stays the same about the recipe even when the amounts change?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we had a different number of guests — like 60 or 200?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cross-multiplying help us check if our scaled recipe is correct?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saying two ratios are equal.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dice que dos razones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2/3 = 8/12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Cross-multiply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Multiplicación cruzada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Multiplying across two ratios to check if they are equal.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 en cruz dos razones para ver si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2/3 = 8/12 → 2×12 = 24 and 3×8 = 24 ✓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Scale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Escalar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multiply or divide both parts of a ratio by the same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 o dividir ambas partes de una razón por el mismo número.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5:8 × 3 → 15:24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Having the same value.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Tener el mismo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 and 3/6 and 5/10 all equal the same amount — half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rate for just 1 of something. You find it by dividing.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tasa para solo 1 de algo. La encuentras al dividir.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60 miles in 3 hours → 20 miles per 1 hour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use ratio reasoning to solve problems?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2 cups of rice for every 6 servings. We need 18 servings.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scale factor: 18 divided by 6 = 3.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the rice by 3: 2 x 3 = 6 cups of rice.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recipe serves 8 people, but the banquet has 120 guests. How many times bigger is 120 than 8, and how does that scale factor help you adjust the tomatoes and mozzarella?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scale factor, then multiply both parts; cross-multiply to check a proportion.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3-6: Use Ratio Reasoning</dc:title>
  <dc:subject>6.RP.3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