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$0.75 × 10 = $7.50 (multiply the unit rate, don't add)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C0654A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👨‍🍳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Ratio and Rate Problem Solving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3  ·  Lesson 3-7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real-world rate problems by finding and using unit rates.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solution using the words rate, unit rate, per, and proportion.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Team 1 knows that 3 pounds of chicken cost $18. Complete the ratio table to find the cost for different amounts, then determine the unit rate.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Team 2 frosts 5 cupcakes every 4 minutes. How did you set up a rate or proportion to find how many cupcakes they frost in a longer time?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Mia's Mistake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Read the problem: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store sells 6 oranges for $4.50. What is the cost of 10 oranges?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the unit rate: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$4.50 ÷ 6 = $0.75 per orange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 for 10 oranges: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$0.75 + 10 = $10.75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 oranges cost $10.75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Team 1 knows that 3 pounds of chicken cost $18.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find the unit rate, I divide the cost by the pounds: 18 divided by 3 = $6 per pound.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I can find any amount. For 5 pounds, I multiply: 6 x 5 = $30.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 8 pounds, I multiply: 6 x 8 = $48.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unit rate $6 per pound is the shortcut for every amount.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Rate and Unit rate.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"Find the unit rate by dividing, then multiply it to find the amount you need."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Rate,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car travels 150 miles in 3 hours. A bus travels 200 miles in 5 hours. Which vehicle is faster?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bakery makes 24 cookies in 3 batches. What is the unit rate of cookies per batch?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Apples cost $5 for 4 pounds. What is the cost per pound?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Tell about a real situation where rates matter, like speed, pay, or price, and explain how the unit rate helps you.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"Find the unit rate by dividing, then multiply it to find the amount you need."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Rate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Rate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printer prints 30 pages in 5 minutes. At this rate, how many pages will it print in 12 minutes?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72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60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36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42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real-world rate problems by finding and using unit rates.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real-world rate problems by finding and using unit rates.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solution using the words rate, unit rate, per, and proportion.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Team 1 knows 3 pounds of chicken cost $18. What was your plan to find the cost of just 1 pound, and why is that unit rate useful?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rate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proportion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Team 2 frosts 5 cupcakes every 4 minutes. How did you set up a rate or proportion to find how many cupcakes they frost in a longer time?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rate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proportion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scale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Tell about a real situation where rates matter, like speed, pay, or price, and explain how the unit rate helps you.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rate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proportion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compare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Ratio and Rate Problem Solving,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rate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Problem solving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Scenario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It's the final day of Chef Academy — the Culinary Competition! Teams must solve ratio and rate problems to earn ingredients for their dishes. Team 1 needs to figure out how much chicken costs if 3 pounds cost $18. Team 2 must calculate how many cupcakes they can frost if they decorate 5 cupcakes every 4 minutes. The clock is ticking!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two quantities with different units are being compared?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could you find the cost of just 1 pound of chicken?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could you find the number of cupcakes frosted in 1 minute?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Which strategy is fastest — unit rates, ratio tables, or proportions?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if the rate is not a whole number — can you still solve the problem?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Rate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Tasa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ratio comparing two amounts with different units, like miles per hour.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razón que compara dos cantidades con unidades distintas, como millas por hora.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$12 for 4 pounds → dollars per pound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Unit rate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Tasa unitaria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rate for just 1 of something, like cost for 1 item.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tasa para solo 1 de algo, como el precio de 1 artículo.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$12 ÷ 4 = $3 per 1 pound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Per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Por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For each one. Example: 5 dollars per book.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Por cada uno. Ejemplo: 5 dólares por libro.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60 miles per hour, $5 per ticket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Problem solving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Resolución de problemas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Using ratios and rates to find a missing amount.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Usar razones y tasas para encontrar una cantidad que falta.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Set up → Plan → Solve → Check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Proportion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Proporción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math sentence saying two ratios are equal. It helps find a missing number.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oración matemática que dice que dos razones son iguales. Ayuda a hallar un número que falta.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3/5 = x/20 → x = 12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unit rates solve rate problems?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car drives 100 miles in 2 hours. What is the unit rate in miles per hour?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Divide: 100 divided by 2 = 50 miles per hour.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far in 4 hours? Multiply: 50 x 4 = 200 miles.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Team 1 knows 3 pounds of chicken cost $18. What was your plan to find the cost of just 1 pound, and why is that unit rate useful?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the unit rate by dividing, then multiply it to find the amount you need.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3-7: Ratio and Rate Problem Solving</dc:title>
  <dc:subject>6.RP.3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