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To find cost per ticket, divide $8 ÷ 12 = $0.67 per ticket (rounded). The student divided tickets by cost instead of cost by tickets.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B0883B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🕹️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Rates and Unit Rates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4  ·  Lesson 4-1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a unit rate to compare prices and decide the better buy.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choice using the words rate, unit rate, per, and better buy.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Calculate the unit rate (cost per game) for each arcade booth. Divide the total cost by the number of games.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B0883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B0883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did you find the cost per game (the unit rate) for each booth, and what did you divide?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Rate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517904"/>
          </a:xfrm>
          <a:prstGeom prst="roundRect">
            <a:avLst>
              <a:gd name="adj" fmla="val 3012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the unit rate: 12 tickets for $8: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12 tickets for $8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Set up the division: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12 ÷ 8 = 1.5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the unit rate: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unit rate is $1.50 per ticket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3282696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Booth A charges $3 for 5 games. I want the cost for just 1 game.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divide the cost by the games: $3 ÷ 5 = $0.60.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Booth A costs $0.60 per game. That is the unit rate.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I can compare this booth fairly with any other booth.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Rate and Unit Rate.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"To find a unit rate, divide the total cost by the number of items. The lower cost per item is the better buy."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Rate,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token pack from the table above is the best deal?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Runner A completes 4 laps in 12 minutes. Runner B completes 5 laps in 14 minutes. Who runs more laps per minute?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booth charges $4.50 for 9 games. What is the unit rate?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snack bar sells popcorn as 3 cups for $2.25 or 8 cups for $5.60. How do unit rates help you decide the better buy?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"To find a unit rate, divide the total cost by the number of items. The lower cost per item is the better buy."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Rate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Rate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store sells 6 pencils for $1.50 and 10 pencils for $2.80. Which is the better buy?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6 for $1.50 — $0.25 each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10 for $2.80 — $0.28 each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They cost the same per pencil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Not enough information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a unit rate to compare prices and decide the better buy.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a unit rate to compare prices and decide the better buy.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choice using the words rate, unit rate, per, and better buy.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Booth A charges $3 for 5 games and Booth B charges $5 for 8 games. Just by looking, which booth seems like the better deal, and what makes it hard to be sure?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compare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did you find the cost per game (the unit rate) for each booth, and what did you divide?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rate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cost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snack bar sells popcorn as 3 cups for $2.25 or 8 cups for $5.60. How do unit rates help you decide the better buy?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rate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better buy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cost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Rates and Unit Rates,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Rate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Arcade Builder Challenge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You're comparing ticket prices at different game booths in the arcade. Booth A charges $3 for 5 games, and Booth B charges $5 for 8 games. Which booth gives you a better deal? To find out, you need to figure out the cost per game — that's the unit rate!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two quantities are being compared at each booth?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Which booth seems like a better deal at first glance?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can you compare prices when the number of games is different?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does it mean to find the cost for just one game?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Rate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Tasa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ratio comparing two amounts with different units, like miles per hour.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razón que compara dos cantidades con unidades distintas, como millas por hora.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$12 for 4 games is a rate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Unit Rate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Tasa unitaria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rate for just 1 of something, like cost for 1 item.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tasa para solo 1 de algo, como el precio de 1 artículo.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$3 per 1 game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Per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Por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For each one. Example: 5 dollars per book.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Por cada uno. Ejemplo: 5 dólares por libro.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60 miles per hour means 60 miles for every 1 hour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Ratio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Razón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way to compare two amounts.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manera de comparar dos cantidades.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5 to 3 or 5:3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Better Buy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Mejor compra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choice that costs less for each item.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La opción que cuesta menos por cada artículo.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Pack A: $0.50 per pencil vs Pack B: $0.40 per pencil — Pack B is the better buy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Unit Rate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$2 per 1 pound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gives the amount for exactly one unit.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$6 for 3 pounds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That is a rate for 3 units, not a unit rate.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a unit rate, and how does it help me find the better buy?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booth charges $4 for 8 games. What do we divide?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We divide cost by games: $4 ÷ 8 = ?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cost for just 1 game? ($0.50 per game.)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Booth A charges $3 for 5 games and Booth B charges $5 for 8 games. Just by looking, which booth seems like the better deal, and what makes it hard to be sure?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find a unit rate, divide the total cost by the number of items. The lower cost per item is the better buy.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4-1: Rates and Unit Rates</dc:title>
  <dc:subject>6.RP.2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