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25% = 0.25 (not 25). 0.25 × 160 = 40. Sale price: 160 − 40 = 120 tickets.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B0883B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🕹️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Percent to Solve Problems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4  ·  Lesson 4-5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involving discounts, markups, tax, and tips using percents.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solution using the words discount, markup, tax, tip, and percent.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Complete the table to find the final ticket cost for each arcade prize after discounts and taxes.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your table you found the discount, then the tax. Why do we calculate the tax on the price AFTER the discount instead of the original price?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Discount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prize costs 160 tickets at 25% off. Find the sale price.: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160 tickets, 25% off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25% of 160: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25 × 160 = 4,000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Subtract discount: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160 − 4,000 = −3,840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Final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Sale price is −3,840 tickets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bear costs 200 tickets, 25% off, then a 5% tax is added.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the discount: 0.25 × 200 = 50 off, so the price is 200 − 50 = 150.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Then the tax on the new price: 0.05 × 150 = 7.5.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add it on: 150 + 7.5 = 157.5 tickets is the final price.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Discount and Markup.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"Take the discount off first to get the new lower price, then add the tax on that new price."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Discount,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store marks up a $30 item by 40%, then a customer gets 10% off. What is the final price?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restaurant bill is $35. You want to leave a 20% tip. What is the total amount you pay?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prize costs 120 tickets and is 25% off. What is the sale price?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 arcade membership is $50, marked 30% off, then 6% tax is added. Your friend says the total is $37.10. Is that right, and how would you prove it?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"Take the discount off first to get the new lower price, then add the tax on that new price."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Discount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Discount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jacket costs $80 and is 35% off. Sales tax is 5%. What is the final price?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$54.60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$52.00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$56.00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$49.40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involving discounts, markups, tax, and tips using percents.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involving discounts, markups, tax, and tips using percents.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solution using the words discount, markup, tax, tip, and percent.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prize shop a bear is 25% off but the shop adds 5% tax. Which of these raises the price and which lowers it, and what do the words discount, markup, tax, and tip have in common?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discount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markup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tax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tip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percent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your table you found the discount, then the tax. Why do we calculate the tax on the price AFTER the discount instead of the original price?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discount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tax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percent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markup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 arcade membership is $50, marked 30% off, then 6% tax is added. Your friend says the total is $37.10. Is that right, and how would you prove it?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discount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tax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percent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tip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Use Percent to Solve Problems,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Discount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Markup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Tax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Tip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Arcade Builder Challenge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Welcome to the arcade prize shop! You've been saving up tickets and now it's time to spend them. Some prizes are on sale with discounts, but the shop also charges a 5% ticket tax on purchases. Plus, there's a 10% markup on limited-edition prizes. Can you figure out the final ticket cost for each prize?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happens to the price when there is a discount?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happens to the price when tax is added?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Does it matter whether you apply the discount or tax first?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 you find the total cost after both a discount and a tax?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Discount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Descuento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Money taken off the first price to make it cheaper.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Dinero que se quita del precio original para que sea más barato.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20% off $50 → discount is $10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Markup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Recargo (margen)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Money added to the cost to set the selling price.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Dinero que se suma al costo para fijar el precio de venta.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$30 item with 10% markup sells for $33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Tax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Impuesto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Extra money added to a price for the government.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Dinero extra que se suma a un precio para el gobierno.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6% tax on $20 adds $1.20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Tip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Propina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Extra money you give for good service.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Dinero extra que das por un buen servicio.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15% tip on $40 = $6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Percent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Porcentaje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way to compare a number to 100, shown with the % sign.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manera de comparar un número con 100, con el signo %.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50% means 50 out of 100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find a price after a discount and then a tax?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keychain costs 80 tickets with 10% off, then 5% tax.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10% of 80, and what is the price after the discount? (8 off, so 72)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find 5% tax on 72 and add it. What is the final price? (3.6 tax, total 75.6)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prize shop a bear is 25% off but the shop adds 5% tax. Which of these raises the price and which lowers it, and what do the words discount, markup, tax, and tip have in common?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Take the discount off first to get the new lower price, then add the tax on that new price.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4-5: Use Percent to Solve Problems</dc:title>
  <dc:subject>6.RP.3c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