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Since 3 feet = 1 yard, you divide by 3 (not multiply). 6 ÷ 3 = 2 yards.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B0883B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🕹️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Convert Measurement Units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4  ·  Lesson 4-6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convert measurement units using ratios and conversion factors.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conversion using the words conversion factor, unit, equivalent, and ratio.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conversion factors to complete the ratio table. Convert each measurement to the target unit.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did you use a conversion factor like '1 ft = 12 in' to fill in the ratio table, and how did you decide whether to multiply or divide?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Conversion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Convert 6 feet to yards: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feet → yards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conversion factor: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 yard = 3 feet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× 3 = 18 yards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Final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feet = 18 yards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cabinet is 5 feet tall. I want to know how many inches that is.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conversion factor is 1 foot = 12 inches.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Inches are smaller than feet, so I multiply: 5 × 12 = 60.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5 feet = 60 inches.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Conversion Factor and Unit.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"Multiply when changing to a smaller unit, and divide when changing to a bigger unit."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Conversion Factor,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shelf is 30 inches long. How many feet and inches is that?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inches are in 7 feet?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feet are in 3 yards?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doorway is 80 inches tall and a new cabinet is listed as 7 feet. Your friend says it won't fit because 7 feet is 82 inches. Will it fit, and where is the error?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"Multiply when changing to a smaller unit, and divide when changing to a bigger unit."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Conversion Factor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Conversion Factor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is the correct conversion of 5 yards to inches?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180 inches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60 inches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15 inches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540 inches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convert measurement units using ratios and conversion factors.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convert measurement units using ratios and conversion factors.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conversion using the words conversion factor, unit, equivalent, and ratio.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cabinet blueprint uses feet but the parts catalog uses inches. Why do you have to convert, and which is the bigger unit, a foot or an inch?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conversion factor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customary units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did you use a conversion factor like '1 ft = 12 in' to fill in the ratio table, and how did you decide whether to multiply or divide?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conversion factor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customary units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doorway is 80 inches tall and a new cabinet is listed as 7 feet. Your friend says it won't fit because 7 feet is 82 inches. Will it fit, and where is the error?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conversion factor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customary units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Convert Measurement Units,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Conversion Factor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Arcade Builder Challenge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building a brand-new arcade cabinet! The blueprints use feet, but the parts catalog lists measurements in inches. The wiring instructions use yards, and the weight limits are in pounds — but the shipping labels use ounces. You need to convert between units to make sure everything fits and ships correctly.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might the blueprint and the parts catalog use different units?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inches are in 1 foot? How many feet in 1 yard?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 you decide whether to multiply or divide when converting?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you use a ratio table to help convert units?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Conversion Factor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Factor de conversión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ratio that helps you change one unit into another.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razón que te ayuda a cambiar una unidad por otra.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 foot = 12 inches, so the factor is 12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standard amount used to measure, like an inch or a liter.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cantidad estándar para medir, como una pulgada o un litro.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Inches, feet, pounds, ounces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Having the same value, just in different units.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Tener el mismo valor, solo en unidades distintas.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 feet = 24 inches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Ratio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compare two amounts.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comparar dos cantidades.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12 inches per 1 foot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Customary units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Unidades usuales (sistema inglés)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U.S. way of measuring, like inches, feet, and pounds.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forma de medir de EE. UU., como pulgadas, pies y libras.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12 inches = 1 foot, 3 feet = 1 yard, 16 ounces = 1 pound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Customary units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foot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foot is a customary unit of length.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meter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meter is a metric unit.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6.RP.3d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change one measurement unit into another?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wire is 4 yards long. The factor is 1 yard = 3 feet.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Feet are smaller than yards, so do we multiply or divide? (Multiply)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4 × 3 feet? (12 feet)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cabinet blueprint uses feet but the parts catalog uses inches. Why do you have to convert, and which is the bigger unit, a foot or an inch?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when changing to a smaller unit, and divide when changing to a bigger unit.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4-6: Convert Measurement Units</dc:title>
  <dc:subject>6.RP.3d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