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To find total area, multiply (not add): Total = 10.75 × 6 = 64.5 sq m. Six equal triangles means 6 times one triangle's area.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4F7A52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📐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Area of Regular Polygons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5  ·  Lesson 5-4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area of a regular polygon by decomposing it into triangles.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regular polygon, decompose, triangle, and composite.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Drag each regular polygon to show how it can be decomposed into triangles. Match each polygon to the correct number of triangles it contains.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4F7A5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Polygon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4F7A5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Number of Triangles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 matched each regular polygon to its number of center triangles. What pattern connects the number of SIDES to the number of TRIANGLES, and why?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Area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Decompose the hexagon: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regular hexagon = 6 triangles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area of one triangle: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 = 5 m, h = 4.3 m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Calculate one triangle: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= ½ × 5 × 4.3 = 10.75 sq m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total area: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Total = 10.75 + 6 = 16.75 sq m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hexagon has 6 equal sides. Each side is 6 feet, and each center triangle has a height of 5.2 feet.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First I find one triangle: A = ½ × base × height = ½ × 6 × 5.2.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multiply: 6 × 5.2 = 31.2, then ½ × 31.2 = 15.6 square feet.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hexagon has 6 sides, so it has 6 equal triangles.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multiply: 6 × 15.6 = 93.6. So the total area is 93.6 square feet.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Regular Polygon and Decompose.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"A regular polygon splits into the same number of triangles as it has sides, so total area = (one triangle's area) × (number of sides)."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Regular Polygon,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regular hexagon is divided into 6 equal triangles from the center. Each triangle has a base of 6 ft and a height of 5.2 ft. What is the area of one triangle?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Using the triangle from the previous question, what is the total area of the hexagonal skylight?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regular hexagon is split into 6 triangles, each with base 4 cm and height 3.5 cm. What is the total area?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octagonal gazebo has 8 center triangles, each with base 5 ft and height 6 ft, and flooring costs $3 per sq ft. Walk through finding the total cost.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"A regular polygon splits into the same number of triangles as it has sides, so total area = (one triangle's area) × (number of sides)."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Regular Polygon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Regular Polygon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regular pentagon is decomposed into 5 triangles from its center. Each triangle has a base of 7 inches and a height of 4.8 inches. What is the total area of the pentagon?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84 sq in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16.8 sq in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168 sq in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84 in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area of a regular polygon by decomposing it into triangles.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area of a regular polygon by decomposing it into triangles.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regular polygon, decompose, triangle, and composite.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hexagonal skylight has sides of 6 feet, and each triangle from the center has a height of 5.2 feet. Why is it helpful to break a hexagon into triangles to find its area?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regular polygon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decompose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triangle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composite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formula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 matched each regular polygon to its number of center triangles. What pattern connects the number of SIDES to the number of TRIANGLES, and why?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regular polygon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decompose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triangle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composite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formula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octagonal gazebo has 8 center triangles, each with base 5 ft and height 6 ft, and flooring costs $3 per sq ft. Walk through finding the total cost.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regular polygon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decompose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triangle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composite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formula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Area of Regular Polygons,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Regular Polygon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Decompose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Triangle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Composite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Blueprint Review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architecture firm is designing a hexagonal skylight for the lobby of a new museum. The glass fabricator needs to know the total area so they can cut the correct amount of glass. Each side of the hexagon is 6 feet, and the height of each triangle formed from the center is 5.2 feet.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shape is the skylight?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many sides does a hexagon have?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Can you see smaller shapes inside the hexagon?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can we break a hexagon into shapes whose area we already know?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Does this strategy work for other regular polygons?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Regular Polygon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Polígono regular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shape where all sides and all angles are equal.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figura donde todos los lados y ángulos son iguales.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stop sign is a regular octagon — all 8 sides are the same length and all 8 angles are equal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Decompose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Descomponer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break a shape into smaller, simpler shapes.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Separar una figura en figuras más pequeñas y simples.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Draw lines from the center of a hexagon to each corner → you get 6 equal triangles you can find the area of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Triangle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Triángulo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shape with three sides.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figura de tres lados.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Each triangle inside a decomposed hexagon has a base = one side of the hexagon and height = distance from center to side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Composite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Compuesto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Made by putting two or more simple shapes together.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Formada al juntar dos o más figuras simples.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6 triangles, each with area 15 sq ft, combine to form a hexagon with total area = 6 × 15 = 90 sq ft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Composite figure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Figura compuesta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shape made by putting two or more simple shapes together.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figura formada al juntar dos o más figuras simples.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house shape = rectangle (walls) + triangle (roof); find each area, then add them together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 Polygon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square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All sides and all angles are equal.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rectangle that is not a square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Its sides are not all equal.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we find the area of a regular polygon?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a smaller regular pentagon: each of its 5 triangles has base 4 cm and height 3 cm.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First find one triangle: ½ × 4 × 3. What is 4 × 3? Yes, 12, and half of 12 is 6 sq cm.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pentagon has 5 sides, so how many triangles? Yes, 5.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40080" y="3035808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303580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1024128" y="2980944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Multiply: 5 × 6 = 30, so the total area is 30 square centimeters.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hexagonal skylight has sides of 6 feet, and each triangle from the center has a height of 5.2 feet. Why is it helpful to break a hexagon into triangles to find its area?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regular polygon splits into the same number of triangles as it has sides, so total area = (one triangle's area) × (number of sides).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5-4: Area of Regular Polygons</dc:title>
  <dc:subject>6.G.1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