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5x + 4x = 9x (like terms). 2y stays separate (no other y-term). The constant 3 stays. Correct answer: 9x + 2y + 3. You cannot combine x-terms and y-terms into xy.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7A5C8E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🎵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Simplify Algebraic Expressions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6  ·  Lesson 6-7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simplify algebraic expressions by combining like terms.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like terms, combine, simplify, and coefficient.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 the like terms in each expression. Group the terms that can be combined.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5x and 3x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7a and 2a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4n and 9n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6m and 4p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3x and 3y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8 and 2t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Like Terms (can combine)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Like Terms (cannot combine)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simplify 6x + 4 + 2x + 7, which are the like terms, and how do you combine them?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Simplification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5x + 3 + 2y + 4x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Combine: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5x + 2y + 4x + 3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11xy + 3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rooms need microphones and stands: (4 + 2 + 6) microphones and (3 + 5 + 1) stands.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Microphones are like items, so I add: 4 + 2 + 6 = 12 microphones.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Stands are like items, so I add: 3 + 5 + 1 = 9 stands.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algebra this is the same as 4m + 2m + 6m + 3s + 5s + 1s = 12m + 9s.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Like Terms and Combine.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"Only combine terms that have the same variable part; numbers without a variable combine with each other."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Like Terms,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 7x + 3x.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 9n + 4 + 2n.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pair are like terms?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festival order is (8m + 5) + (3m + 7) + (4m + 2), where m is microphones per stage. What does the simplified expression tell you?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"Only combine terms that have the same variable part; numbers without a variable combine with each other."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Like Terms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Like Terms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 6x + 3 + 2x + 5.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8x + 8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8x² + 8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62x + 35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16x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simplify algebraic expressions by combining like terms.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simplify algebraic expressions by combining like terms.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like terms, combine, simplify, and coefficient.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Three rooms need microphones and stands. Why can you add all the microphones together (4 + 2 + 6) but not mix microphones with stands?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Like Terms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Combine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Coefficient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simplify 6x + 4 + 2x + 7, which are the like terms, and how do you combine them?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Like Terms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Combine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Coefficient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festival order is (8m + 5) + (3m + 7) + (4m + 2), where m is microphones per stage. What does the simplified expression tell you?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Like Terms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Combine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Coefficient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Simplify Algebraic Expressions,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Like Terms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Combine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Coefficient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Equipment Order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music studio is placing supply orders for three rehearsal rooms. Room A needs 4 microphones and 3 stands. Room B needs 2 microphones and 5 stands. Room C needs 6 microphones and 1 stand. Instead of ordering separately, you can combine: (4 + 2 + 6) microphones and (3 + 5 + 1) stands = 12 microphones and 9 stands. That's simplifying by combining like items!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can you add the microphones together but not mix microphones with stands?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makes microphones and stands 'different types' of items?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this like combining like terms in algebra?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some rooms returned equipment — would you subtract?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you always simplify an expression, or are some already as simple as possible?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Like Terms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Términos semejantes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Terms with the same letter, like 2x and 5x.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Términos con la misma letra, como 2x y 5x.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5x and 3x are like terms (both x); 5x and 5y are NOT (different variables); 2x and 2x² are NOT (different powers)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Combine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Combinar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add or subtract terms with the same letter into one.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Sumar o restar términos con la misma letra en uno solo.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8m + 3m = 11m — add the coefficients (8 + 3 = 11) and keep the variable (m)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Simplificar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write an expression in its shortest form.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Escribir una expresión en su forma más corta.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2a + 5a + 3 simplifies to 7a + 3 — the two a-terms combine, the constant stays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Coefficient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Coeficiente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in front of a letter, like the 3 in 3x.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frente a una letra, como el 3 en 3x.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9x, the coefficient is 9 — it tells you 'nine groups of x'; if x = 2, then 9x = 18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Term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Término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single number, variable, or product of them, separated by + or − signs.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solo número, variable o producto de ellos, separado por signos + o −.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3x + 5 − 2x, the terms are 3x, 5, and 2x.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Like Terms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3y and 8y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They share the same variable y.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3y and 8x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They have different variables, so they are not like terms.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simplify by combining like terms?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simplify 5x + 3x. Are these like terms?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Yes, both have x, so we add the numbers in front: 5 + 3 = 8.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5x + 3x = 8x.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Three rooms need microphones and stands. Why can you add all the microphones together (4 + 2 + 6) but not mix microphones with stands?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Only combine terms that have the same variable part; numbers without a variable combine with each other.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6-7: Simplify Algebraic Expressions</dc:title>
  <dc:subject>6.EE.3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