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The inverse of subtracting 8 is ADDING 8, not subtracting. Add 8 to both sides: x ≥ 15 + 8 = 23. Graph: closed circle at 23, shade right.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1FA6A2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🔍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and Graph Inequalities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6.EE.5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7  ·  Lesson 7-6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an inequality and graph its solution set on a number line.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work using the words solve, graph, solution, and substitute.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6.EE.5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each inequality using inverse operations, then graph the solution on the number line.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4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steps did you follow to solve and then graph the inequality, and how did you check a value to make sure your solution set is right?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6.EE.5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Solving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901952"/>
          </a:xfrm>
          <a:prstGeom prst="roundRect">
            <a:avLst>
              <a:gd name="adj" fmla="val 2404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Inequality: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 − 8 ≥ 15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Inverse operation: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Subtract 8 from both sides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Simplify: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 ≥ 7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777240" y="3090672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Graph: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Closed circle at 7, shade right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94360" y="3666744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Text 32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6.EE.5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Solve x + 3 &gt; 53. The inverse of adding 3 is subtracting 3.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subtract 3 from both sides: x + 3 − 3 &gt; 53 − 3, so x &gt; 50.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symbol &gt; does not include 50, so I use an open circle at 50.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'Greater than' shades right. Check: x = 60 gives 60 + 3 = 63 &gt; 53. True!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6.EE.5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Solve and Graph.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"Solve with inverse operations, then graph the solution set: open circle for &lt; or &gt;, closed for ≤ or ≥."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Solve,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6.EE.5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Is x = 5 a solution to x + 4 &gt; 12?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Solve: x + 6 &gt; 14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Solve: x − 9 ≤ 3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When would solving an inequality help you stay within a real-life limit?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6.EE.5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"Solve with inverse operations, then graph the solution set: open circle for &lt; or &gt;, closed for ≤ or ≥."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Solve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Solve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6.EE.5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Solve and describe the graph: x + 5 &lt; 11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x &lt; 6; open circle at 6, shade left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x &lt; 16; open circle at 16, shade left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x ≤ 6; closed circle at 6, shade left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x &gt; 6; open circle at 6, shade right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6.EE.5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an inequality and graph its solution set on a number line.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6.EE.5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an inequality and graph its solution set on a number line.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work using the words solve, graph, solution, and substitute.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6.EE.5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Solving an inequality and solving an equation both isolate the variable. What is the same about your steps, and what is different about the answer you get?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solve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graph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solution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substitute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6.EE.5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steps did you follow to solve and then graph the inequality, and how did you check a value to make sure your solution set is right?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solve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graph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solution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substitute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6.EE.5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When would solving an inequality help you stay within a real-life limit?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solve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graph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solution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substitute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6.EE.5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Solve and Graph Inequalities,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Solve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Graph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Solution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Substitute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6.EE.5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Case File: Solve and Map It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Detective Kim knows that the suspect withdrew more than $50 from an ATM. The amount plus a $3 fee totaled more than $53. She writes x + 3 &gt; 53 and needs to solve for x, then graph the solution set to share with the bank. How can she find and display all possible withdrawal amounts?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is the unknown in this situation?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operation do you need to undo?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Will the answer be one number or many numbers?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if the total was at most $53 instead of more than $53?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would the graph change if the symbol were ≥ instead of &gt;?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6.EE.5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Solve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Resolver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To find the number that makes it true.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Encontrar el número que la hace verdadera.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x + 3 &gt; 10 → subtract 3 → x &gt; 7 — any number greater than 7 works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Graph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Graficar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To show answers on a number line with circles and shading.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Mostrar respuestas en una recta numérica con círculos y sombreado.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x &gt; 7: open circle at 7, shade right — shows all solutions at a glance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Solution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Solución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number that makes the equation or inequality true.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 número que hace verdadera la ecuación o desigualdad.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x = 8 is a solution to x &gt; 7 because 8 &gt; 7 is true; x = 5 is not because 5 &gt; 7 is false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Substitute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Sustituir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To put a number in for the letter to check if it works.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Poner un número en lugar de la letra para ver si funciona.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Substitute x = 5 into x + 3 &gt; 10: 5 + 3 = 8, and 8 &gt; 10 is false, so x = 5 is not a solution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Solution set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Conjunto solución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All of the values that make an inequality true.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Todos los valores que hacen verdadera una desigualdad.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For x &gt; 4, the solution set is every number greater than 4, such as 5, 6, 7, ...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6.EE.5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do I solve an inequality and then graph it?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Solve x − 5 ≤ 8. What is the inverse of subtracting 5?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We add 5 to both sides: x ≤ 8 + 5, so x ≤ 13.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≤ includes 13, so we use a closed circle and shade left.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640080" y="3035808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30" name="Text 28"/>
          <p:cNvSpPr/>
          <p:nvPr/>
        </p:nvSpPr>
        <p:spPr>
          <a:xfrm>
            <a:off x="640080" y="303580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1024128" y="2980944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Substitute x = 10: 10 − 5 = 5 ≤ 8. True?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Solving an inequality and solving an equation both isolate the variable. What is the same about your steps, and what is different about the answer you get?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Text 36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Solve with inverse operations, then graph the solution set: open circle for &lt; or &gt;, closed for ≤ or ≥.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7-6: Solve and Graph Inequalities</dc:title>
  <dc:subject>6.EE.5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