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-3/4 means negative three-fourths, which is 3/4 of the way from 0 toward -1. It should be plotted between 0 and -1, not at -7. The student treated the numerator and denominator as separate whole numbers.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C0654A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🗺️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Rational Numbers on the Number Line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9  ·  Lesson 9-4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place rational numbers, including fractions and decimals, on a number line.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rational number, fraction, decimal, and number line.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you place rational numbers on a number line?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let's plot 0.75. Which two whole numbers is it between? It is between 0 and 1.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does 0.75 mean? It is 3/4 of the way from 0 to 1.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we split 0 to 1 into 4 equal parts and place the dot at the 3rd mark.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can a fraction like 1/2, a decimal like 0.75, and an integer like -3 all be rational numbers?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plot a rational number, find the two whole numbers it falls between, then split the space into equal parts.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each rational number at its precise location on the number line.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C0654A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Where would you place -1 1/2 on the number line, and how do you decide between which two integers it falls?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Plotting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517904"/>
          </a:xfrm>
          <a:prstGeom prst="roundRect">
            <a:avLst>
              <a:gd name="adj" fmla="val 3012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Problem: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Plot -3/4 on the number line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thinking: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-3/4 has a 3 and a 4, so I go to -3 on the number line and then count 4 more to the left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Point plotted at -7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594360" y="3282696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Text 31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will plot -2.5 on the number line.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First, the whole numbers it falls between: -2.5 is between -2 and -3.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.5 means halfway, so I split the space between -2 and -3 in half.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place my dot exactly halfway between -2 and -3. That is -2.5.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Rational number and Fraction.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"To plot a rational number, find the two whole numbers it falls between, then split the space into equal parts."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Rational number,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rational number is closest to 0 on the number line?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point is located between -1 and -2 on the number line?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fraction is equivalent to 0.25?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can rewriting a fraction as a decimal (or a decimal as a fraction) help you compare two rational numbers?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"To plot a rational number, find the two whole numbers it falls between, then split the space into equal parts."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Rational number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Rational number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rational number is located between -2 and -3 on the number line?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-1.5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-2.75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-3.5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2.5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place rational numbers, including fractions and decimals, on a number line.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C0654A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C0654A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place rational numbers, including fractions and decimals, on a number line.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0654A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reasoning using the words rational number, fraction, decimal, and number line.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can a fraction like 1/2, a decimal like 0.75, and an integer like -3 all be rational numbers?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rational number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fraction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integer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Where would you place -1 1/2 on the number line, and how do you decide between which two integers it falls?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rational number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fraction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integer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negative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can rewriting a fraction as a decimal (or a decimal as a fraction) help you compare two rational numbers?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rational number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fraction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compare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Is every integer a rational number? Is every rational number an integer? Explain your thinking.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rational number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integer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fraction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Rational Numbers on the Number Line,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Rational number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Fraction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Decimal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Number line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Precise Treasure Coordinates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Captain Vega's advanced treasure map uses precise coordinates — not just whole numbers! One clue says the treasure is at -2.5 on the map (halfway between -2 and -3). Another clue points to 3/4 of the way from 0 to 1. A third clue leads to -1 1/2. To find each treasure, you must plot these exact rational numbers on the number line.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Where would -2.5 fall on a number line between -3 and -2?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plotting 3/4 different from plotting a whole number?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a negative number be a fraction or decimal?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many rational numbers exist between any two integers?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Are there numbers that are NOT rational?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C0654A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6.NS.6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9  ·  Lesson 9-4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Rational number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Número racional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Any number you can write as a fraction. This includes fractions, decimals, and integers.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Cualquier número que puedes escribir como fracción. Incluye fracciones, decimales y enteros.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1/2 = 0.5, -3/4 = -0.75, 6 = 6/1 — all rational numbers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Fraction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Fracción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number that shows part of a whole, like 3/4.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que muestra una parte de un todo, como 3/4.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3/4 means 3 out of 4 equal parts — like 3 slices of a pizza cut into 4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Decimal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Decimal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number with a dot, like 0.5, that shows a part less than one.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con un punto, como 0.5, que muestra una parte menor que uno.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0.5 = 1/2 (halfway between 0 and 1 on the number line)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Number line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Recta numérica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straight line with numbers spaced out evenly.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línea recta con números separados de forma pareja.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line with marks at -2, -1.5, -1, -0.5, 0, 0.5, 1, 1.5, 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Equivalente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Having the same value, just written a different way.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Tener el mismo valor, escrito de otra forma.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1/2 = 0.5 = 2/4 — all name the same point on the number line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Rational number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3/4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is written as a fraction.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−2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 can be written as −2/1.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9-4: Rational Numbers on the Number Line</dc:title>
  <dc:subject>6.NS.6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