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A negative y-coordinate means DOWN, not up. Go left 3 and DOWN 5. The point (-3, -5) is in Quadrant III (both negative), not Quadrant II.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🗺️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Ordered Pairs in All Four Quadrants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9  ·  Lesson 9-5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plot ordered pairs in all four quadrants of the coordinate plane.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quadrant, negative coordinate, reflection, and axis.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you plot points in all four quadrants?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let's plot (-5, 2). The x is -5, so which way do we move? Left 5 units.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y is 2, which is positive, so which way? Up 2 units.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Left and up lands us in which quadrant? Quadrant II.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 the signs of the coordinates in an ordered pair tell you about which quadrant the point is in?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signs of (x, y) tell you the quadrant: (+,+) is I, (-,+) is II, (-,-) is III, (+,-) is IV.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each treasure clue on the expanded map and identify which quadrant it falls in.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Plot (-3, -4). Which quadrant is it in, and how do the negative coordinates change the directions you move from the origin?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Quadrant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Identify the quadrant for (-3, -5)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thinking: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x is -3, so I go left 3. The y is -5, so I go up 5.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(-3, -5) is in Quadrant II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will plot (-3, -4). I start at the origin (0, 0).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x is -3, which is negative, so I move 3 units to the LEFT.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y is -4, which is negative, so I move 4 units DOWN. I place my dot.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Both coordinates are negative, so the point is in Quadrant III.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Quadrant and Negative coordinate.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"The signs of (x, y) tell you the quadrant: (+,+) is I, (-,+) is II, (-,-) is III, (+,-) is IV."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Quadrant,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Point A is at (-5, 3). If you move 8 units to the right, what are the new coordinates?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which quadrant is the point (-4, 5)?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point has a positive x-coordinate and a negative y-coordinate. Which quadrant is it in?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are the four quadrants like a tic-tac-toe of positive and negative directions on the coordinate plane?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"The signs of (x, y) tell you the quadrant: (+,+) is I, (-,+) is II, (-,-) is III, (+,-) is IV."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Quadrant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Quadrant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point has a negative x-coordinate and a negative y-coordinate. Which quadrant is it in?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Quadrant I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Quadrant II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Quadrant III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Quadrant IV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plot ordered pairs in all four quadrants of the coordinate plane.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plot ordered pairs in all four quadrants of the coordinate plane.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quadrant, negative coordinate, reflection, and axis.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 the signs of the coordinates in an ordered pair tell you about which quadrant the point is in?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quadrant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negative coordinate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x-axis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y-axis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Plot (-3, -4). Which quadrant is it in, and how do the negative coordinates change the directions you move from the origin?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quadrant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negative coordinate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x-axis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y-axis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are the four quadrants like a tic-tac-toe of positive and negative directions on the coordinate plane?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quadrant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negative coordinate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x-axis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y-axis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point has coordinates (5, -2). Without plotting, how can you describe exactly where it is and which quadrant it is in?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quadrant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ordered pair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negative coordinate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x-axis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y-axis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Ordered Pairs in All Four Quadrants,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Quadrant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Negative coordinate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Reflection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Axis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Expanding the Treasure Map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Captain Vega realized her treasure map only covered one corner of the island! She needs to expand the map in all directions — north, south, east, and west of the base camp at the origin (0, 0). Now clues can have negative coordinates: (-4, 3) means 4 units west and 3 units north. A clue at (2, -5) means 2 units east and 5 units south. Which quadrant is each clue in?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 you know which quadrant a point is in by looking at the signs of its coordinates?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 negative x-values and negative y-values mean on the map?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Where is the point (0, 0) on the expanded map?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a point be in more than one quadrant?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quadrant is a point on if one of its coordinates is zero?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6.NS.6b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Quadrant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Cuadrante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One of the four parts of a coordinate grid, numbered I to IV.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de las cuatro partes de una cuadrícula de coordenadas, numeradas I a IV.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 (+, +) top-right, II (-, +) top-left, III (-, -) bottom-left, IV (+, -) bottom-right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Negative coordinate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Coordenada negativa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coordinate less than zero. It means left or below the center point.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coordenada menor que cero. Significa a la izquierda o debajo del centro.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(-3, 2) means 3 left and 2 up from the origin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Reflection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Reflexión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flipped, mirror image of a point across a line.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imagen reflejada de un punto al otro lado de una línea.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(3, 2) reflected over the y-axis is (-3, 2) — same distance, opposite side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Axis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Eje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line on the grid. The x-axis goes across; the y-axis goes up.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línea en la cuadrícula. El eje x va de lado; el eje y va hacia arriba.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x-axis goes left-right; the y-axis goes up-down; they cross at (0, 0)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Integer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Número entero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Whole numbers and their opposites, like -2, -1, 0, 1, 2.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Números enteros y sus opuestos, como -2, -1, 0, 1, 2.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..., -3, -2, -1, 0, 1, 2, 3, ...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Negative coordinate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−3 in (−3, 5)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is a coordinate less than zero.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5 in (−3, 5)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 is positive, not negative.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9-5: Ordered Pairs in All Four Quadrants</dc:title>
  <dc:subject>6.NS.6b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