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Reflecting over the y-axis changes the x-coordinate, not the y-coordinate. The correct reflection of (-3, 5) over the y-axis is (3, 5). The student confused which coordinate changes for each axis.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C0654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🗺️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 Points Across Axes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9  ·  Lesson 9-7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reflect points across the x-axis and y-axis on the coordinate plane.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reflection, x-axis, y-axis, and symmetry.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you reflect a point across an axis?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let's reflect (4, -5) over the x-axis. Which coordinate changes over the x-axis? The y-coordinate.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does -5 become when it changes sign? It becomes 5.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x stays 4, so the reflection is what point? It is (4, 5).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reflect the point (3, 2) over the y-axis, which coordinate changes its sign and which stays the same? Why?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Reflect over the x-axis: the y-coordinate changes sign. Reflect over the y-axis: the x-coordinate changes sign.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Plot each original point and then plot its reflection across the given axis.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Reflect (4, -5) over the x-axis. Talk through how the coordinates change and where the new point lands.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Reflection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Reflect (-3, 5) over the y-axis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 thinking: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y-axis is vertical, so I change the y-coordinate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 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(-3, -5)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will reflect (3, 2) over the y-axis.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y-axis is the vertical line, so the point flips left or right. That changes the x-coordinate.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x changes sign: 3 becomes -3. The y stays the same: 2 stays 2.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the reflection of (3, 2) over the y-axis is (-3, 2).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Reflection and x-axis.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"Reflect over the x-axis: the y-coordinate changes sign. Reflect over the y-axis: the x-coordinate changes sign."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Reflection,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Point A is at (-3, 5). It is reflected over the x-axis to A', then A' is reflected over the y-axis to A''. What are the coordinates of A''?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reflection of (4, -3) over the x-axis?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reflection of (-2, 6) over the y-axis?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is reflecting a point over an axis like looking at it in a mirror placed on that axis?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"Reflect over the x-axis: the y-coordinate changes sign. Reflect over the y-axis: the x-coordinate changes sign."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Reflection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Reflection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reflection of (-5, 2) over the y-axis?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(-5, -2)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(5, -2)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(5, 2)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(2, -5)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reflect points across the x-axis and y-axis on the coordinate plane.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reflect points across the x-axis and y-axis on the coordinate plane.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reflection, x-axis, y-axis, and symmetry.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reflect the point (3, 2) over the y-axis, which coordinate changes its sign and which stays the same? Why?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reflection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x-axis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y-axis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ordered pair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coordinate plane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Reflect (4, -5) over the x-axis. Talk through how the coordinates change and where the new point lands.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reflection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x-axis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y-axis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ordered pair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coordinate plane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is reflecting a point over an axis like looking at it in a mirror placed on that axis?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reflection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x-axis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y-axis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coordinate plane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ordered pair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reflected (2, 3) over the x-axis and got (-2, 3). What did they do wrong, and what is the correct image?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reflection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x-axis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y-axis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ordered pair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coordinate plane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Reflect Points Across Axes,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Reflection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x-axis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y-axis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Symmetry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Mirror Images on the Map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Captain Vega discovers that her treasure map has a magic mirror trick! When she folds the map along the x-axis, some clues match up perfectly with clues on the other side. For example, a marker at (2, 4) has a matching marker at (2, -4) when reflected over the x-axis. Another pair reflects over the y-axis: (5, 3) and (-5, 3). How does reflection change the coordinates?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When (2, 4) reflects over the x-axis to (2, -4), which coordinate changed?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When (5, 3) reflects over the y-axis to (-5, 3), which coordinate changed?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stays the same in each reflection?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happens if you reflect a point over BOTH axes?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Can a point be its own reflection?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Reflection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Reflexión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flipped image of a point on the other side of a line, the same distance away.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imagen volteada de un punto al otro lado de una línea, a la misma distancia.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(3, 2) reflected over the y-axis becomes (-3, 2) — x changes sign, y stays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x-axis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Eje x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line that goes across the grid. Flipping over it changes the y sign.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línea que va de lado en la cuadrícula. Voltear sobre ella cambia el signo de y.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(4, 3) → (4, -3): the y flips from +3 to -3, like folding the paper along the horizontal line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y-axis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Eje y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line that goes up the grid. Flipping over it changes the x sign.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línea que va hacia arriba en la cuadrícula. Voltear sobre ella cambia el signo de x.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(4, 3) → (-4, 3): the x flips from +4 to -4, like folding the paper along the vertical line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Symmetry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Simetría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When a shape looks the same on both sides of a line.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Cuando una figura se ve igual a ambos lados de una línea.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butterfly's wings are symmetric — fold it down the middle and both sides match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Integer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Número entero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Whole numbers and their opposites, like -2, -1, 0, 1, 2.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Números enteros y sus opuestos, como -2, -1, 0, 1, 2.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..., -3, -2, -1, 0, 1, 2, 3, ...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(3, 4) flipped over the x-axis to (3, −4)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is a mirror image across the axis.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(3, 4) moved right to (5, 4)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That is a slide, not a reflection.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9-7: Reflect Points Across Axes</dc:title>
  <dc:subject>6.NS.6b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